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198600" cy="20104100"/>
  <p:notesSz cx="141986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5371" y="6232271"/>
            <a:ext cx="1207420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0742" y="11258296"/>
            <a:ext cx="994346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0247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15549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247" y="804164"/>
            <a:ext cx="1278445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247" y="4623943"/>
            <a:ext cx="1278445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29683" y="18696814"/>
            <a:ext cx="454558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0247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27564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84771" y="2936757"/>
            <a:ext cx="889000" cy="5111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50" spc="10">
                <a:latin typeface="Calibri"/>
                <a:cs typeface="Calibri"/>
              </a:rPr>
              <a:t>TITLE</a:t>
            </a:r>
            <a:endParaRPr sz="31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212" y="18945011"/>
            <a:ext cx="9939020" cy="681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50">
                <a:latin typeface="Calibri"/>
                <a:cs typeface="Calibri"/>
              </a:rPr>
              <a:t>Acknowledgements /</a:t>
            </a:r>
            <a:r>
              <a:rPr dirty="0" sz="2650" spc="-15">
                <a:latin typeface="Calibri"/>
                <a:cs typeface="Calibri"/>
              </a:rPr>
              <a:t> </a:t>
            </a:r>
            <a:r>
              <a:rPr dirty="0" sz="2650">
                <a:latin typeface="Calibri"/>
                <a:cs typeface="Calibri"/>
              </a:rPr>
              <a:t>optional</a:t>
            </a: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1600" spc="-25">
                <a:latin typeface="Calibri"/>
                <a:cs typeface="Calibri"/>
              </a:rPr>
              <a:t>Lorem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ipsum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dolor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sit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amet,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consectetur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adipiscing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elit,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sed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eiusmod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tempor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incididunt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labore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dolore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magna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aliqua.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810" y="4532771"/>
            <a:ext cx="12962890" cy="7911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2650">
                <a:latin typeface="Calibri"/>
                <a:cs typeface="Calibri"/>
              </a:rPr>
              <a:t>Introduction</a:t>
            </a:r>
            <a:endParaRPr sz="2650">
              <a:latin typeface="Calibri"/>
              <a:cs typeface="Calibri"/>
            </a:endParaRPr>
          </a:p>
          <a:p>
            <a:pPr marL="17780" marR="45720">
              <a:lnSpc>
                <a:spcPct val="100000"/>
              </a:lnSpc>
              <a:spcBef>
                <a:spcPts val="65"/>
              </a:spcBef>
            </a:pPr>
            <a:r>
              <a:rPr dirty="0" sz="1600" spc="-25">
                <a:latin typeface="Calibri"/>
                <a:cs typeface="Calibri"/>
              </a:rPr>
              <a:t>Lorem </a:t>
            </a:r>
            <a:r>
              <a:rPr dirty="0" sz="1600" spc="-20">
                <a:latin typeface="Calibri"/>
                <a:cs typeface="Calibri"/>
              </a:rPr>
              <a:t>ipsum dolor </a:t>
            </a:r>
            <a:r>
              <a:rPr dirty="0" sz="1600" spc="-15">
                <a:latin typeface="Calibri"/>
                <a:cs typeface="Calibri"/>
              </a:rPr>
              <a:t>sit </a:t>
            </a:r>
            <a:r>
              <a:rPr dirty="0" sz="1600" spc="-20">
                <a:latin typeface="Calibri"/>
                <a:cs typeface="Calibri"/>
              </a:rPr>
              <a:t>amet, </a:t>
            </a:r>
            <a:r>
              <a:rPr dirty="0" sz="1600" spc="-25">
                <a:latin typeface="Calibri"/>
                <a:cs typeface="Calibri"/>
              </a:rPr>
              <a:t>consectetur adipiscing </a:t>
            </a:r>
            <a:r>
              <a:rPr dirty="0" sz="1600" spc="-20">
                <a:latin typeface="Calibri"/>
                <a:cs typeface="Calibri"/>
              </a:rPr>
              <a:t>elit, </a:t>
            </a:r>
            <a:r>
              <a:rPr dirty="0" sz="1600" spc="-15">
                <a:latin typeface="Calibri"/>
                <a:cs typeface="Calibri"/>
              </a:rPr>
              <a:t>sed </a:t>
            </a:r>
            <a:r>
              <a:rPr dirty="0" sz="1600" spc="-5">
                <a:latin typeface="Calibri"/>
                <a:cs typeface="Calibri"/>
              </a:rPr>
              <a:t>do </a:t>
            </a:r>
            <a:r>
              <a:rPr dirty="0" sz="1600" spc="-25">
                <a:latin typeface="Calibri"/>
                <a:cs typeface="Calibri"/>
              </a:rPr>
              <a:t>eiusmod </a:t>
            </a:r>
            <a:r>
              <a:rPr dirty="0" sz="1600" spc="-20">
                <a:latin typeface="Calibri"/>
                <a:cs typeface="Calibri"/>
              </a:rPr>
              <a:t>tempor </a:t>
            </a:r>
            <a:r>
              <a:rPr dirty="0" sz="1600" spc="-25">
                <a:latin typeface="Calibri"/>
                <a:cs typeface="Calibri"/>
              </a:rPr>
              <a:t>incididunt </a:t>
            </a:r>
            <a:r>
              <a:rPr dirty="0" sz="1600" spc="-5">
                <a:latin typeface="Calibri"/>
                <a:cs typeface="Calibri"/>
              </a:rPr>
              <a:t>ut </a:t>
            </a:r>
            <a:r>
              <a:rPr dirty="0" sz="1600" spc="-20">
                <a:latin typeface="Calibri"/>
                <a:cs typeface="Calibri"/>
              </a:rPr>
              <a:t>labore </a:t>
            </a:r>
            <a:r>
              <a:rPr dirty="0" sz="1600" spc="-5">
                <a:latin typeface="Calibri"/>
                <a:cs typeface="Calibri"/>
              </a:rPr>
              <a:t>et </a:t>
            </a:r>
            <a:r>
              <a:rPr dirty="0" sz="1600" spc="-20">
                <a:latin typeface="Calibri"/>
                <a:cs typeface="Calibri"/>
              </a:rPr>
              <a:t>dolore magna </a:t>
            </a:r>
            <a:r>
              <a:rPr dirty="0" sz="1600" spc="-25">
                <a:latin typeface="Calibri"/>
                <a:cs typeface="Calibri"/>
              </a:rPr>
              <a:t>aliqua. </a:t>
            </a:r>
            <a:r>
              <a:rPr dirty="0" sz="1600" spc="-5">
                <a:latin typeface="Calibri"/>
                <a:cs typeface="Calibri"/>
              </a:rPr>
              <a:t>Ut </a:t>
            </a:r>
            <a:r>
              <a:rPr dirty="0" sz="1600" spc="-20">
                <a:latin typeface="Calibri"/>
                <a:cs typeface="Calibri"/>
              </a:rPr>
              <a:t>enim </a:t>
            </a:r>
            <a:r>
              <a:rPr dirty="0" sz="1600" spc="-5">
                <a:latin typeface="Calibri"/>
                <a:cs typeface="Calibri"/>
              </a:rPr>
              <a:t>ad </a:t>
            </a:r>
            <a:r>
              <a:rPr dirty="0" sz="1600" spc="-20">
                <a:latin typeface="Calibri"/>
                <a:cs typeface="Calibri"/>
              </a:rPr>
              <a:t>minim </a:t>
            </a:r>
            <a:r>
              <a:rPr dirty="0" sz="1600" spc="-25">
                <a:latin typeface="Calibri"/>
                <a:cs typeface="Calibri"/>
              </a:rPr>
              <a:t>veniam, quis  nostrud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exercitation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ullamco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laboris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nisi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aliquip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ex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commodo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consequat.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Duis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aute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irure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dolor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reprehenderit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voluptate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velit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esse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cillum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dolore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eu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fugiat  nulla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pariatur.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Excepteur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sint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occaecat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cupidatat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non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proident,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sunt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culpa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qui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officia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deserunt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mollit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anim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id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est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laborum.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</a:pPr>
            <a:r>
              <a:rPr dirty="0" sz="2650">
                <a:latin typeface="Calibri"/>
                <a:cs typeface="Calibri"/>
              </a:rPr>
              <a:t>Materials and methods</a:t>
            </a:r>
            <a:endParaRPr sz="2650">
              <a:latin typeface="Calibri"/>
              <a:cs typeface="Calibri"/>
            </a:endParaRPr>
          </a:p>
          <a:p>
            <a:pPr algn="just" marL="17780" marR="7007225" indent="45085">
              <a:lnSpc>
                <a:spcPct val="100000"/>
              </a:lnSpc>
              <a:spcBef>
                <a:spcPts val="65"/>
              </a:spcBef>
            </a:pPr>
            <a:r>
              <a:rPr dirty="0" sz="1600" spc="-25">
                <a:latin typeface="Calibri"/>
                <a:cs typeface="Calibri"/>
              </a:rPr>
              <a:t>Lorem ipsum dolor </a:t>
            </a:r>
            <a:r>
              <a:rPr dirty="0" sz="1600" spc="-20">
                <a:latin typeface="Calibri"/>
                <a:cs typeface="Calibri"/>
              </a:rPr>
              <a:t>sit </a:t>
            </a:r>
            <a:r>
              <a:rPr dirty="0" sz="1600" spc="-25">
                <a:latin typeface="Calibri"/>
                <a:cs typeface="Calibri"/>
              </a:rPr>
              <a:t>amet, </a:t>
            </a:r>
            <a:r>
              <a:rPr dirty="0" sz="1600" spc="-30">
                <a:latin typeface="Calibri"/>
                <a:cs typeface="Calibri"/>
              </a:rPr>
              <a:t>consectetur adipiscing </a:t>
            </a:r>
            <a:r>
              <a:rPr dirty="0" sz="1600" spc="-25">
                <a:latin typeface="Calibri"/>
                <a:cs typeface="Calibri"/>
              </a:rPr>
              <a:t>elit. Integer </a:t>
            </a:r>
            <a:r>
              <a:rPr dirty="0" sz="1600" spc="-30">
                <a:latin typeface="Calibri"/>
                <a:cs typeface="Calibri"/>
              </a:rPr>
              <a:t>tempus  </a:t>
            </a:r>
            <a:r>
              <a:rPr dirty="0" sz="1600" spc="-25">
                <a:latin typeface="Calibri"/>
                <a:cs typeface="Calibri"/>
              </a:rPr>
              <a:t>ipsum </a:t>
            </a:r>
            <a:r>
              <a:rPr dirty="0" sz="1600" spc="-20">
                <a:latin typeface="Calibri"/>
                <a:cs typeface="Calibri"/>
              </a:rPr>
              <a:t>at </a:t>
            </a:r>
            <a:r>
              <a:rPr dirty="0" sz="1600" spc="-25">
                <a:latin typeface="Calibri"/>
                <a:cs typeface="Calibri"/>
              </a:rPr>
              <a:t>libero blandit, </a:t>
            </a:r>
            <a:r>
              <a:rPr dirty="0" sz="1600" spc="-20">
                <a:latin typeface="Calibri"/>
                <a:cs typeface="Calibri"/>
              </a:rPr>
              <a:t>ut </a:t>
            </a:r>
            <a:r>
              <a:rPr dirty="0" sz="1600" spc="-25">
                <a:latin typeface="Calibri"/>
                <a:cs typeface="Calibri"/>
              </a:rPr>
              <a:t>porttitor neque suscipit. Aenean </a:t>
            </a:r>
            <a:r>
              <a:rPr dirty="0" sz="1600" spc="-30">
                <a:latin typeface="Calibri"/>
                <a:cs typeface="Calibri"/>
              </a:rPr>
              <a:t>vulputate  consectetur </a:t>
            </a:r>
            <a:r>
              <a:rPr dirty="0" sz="1600" spc="-25">
                <a:latin typeface="Calibri"/>
                <a:cs typeface="Calibri"/>
              </a:rPr>
              <a:t>placerat. Quisque nunc arcu, </a:t>
            </a:r>
            <a:r>
              <a:rPr dirty="0" sz="1600" spc="-30">
                <a:latin typeface="Calibri"/>
                <a:cs typeface="Calibri"/>
              </a:rPr>
              <a:t>accumsan </a:t>
            </a:r>
            <a:r>
              <a:rPr dirty="0" sz="1600" spc="-15">
                <a:latin typeface="Calibri"/>
                <a:cs typeface="Calibri"/>
              </a:rPr>
              <a:t>id </a:t>
            </a:r>
            <a:r>
              <a:rPr dirty="0" sz="1600" spc="-25">
                <a:latin typeface="Calibri"/>
                <a:cs typeface="Calibri"/>
              </a:rPr>
              <a:t>fringilla </a:t>
            </a:r>
            <a:r>
              <a:rPr dirty="0" sz="1600" spc="-30">
                <a:latin typeface="Calibri"/>
                <a:cs typeface="Calibri"/>
              </a:rPr>
              <a:t>et,  condimentum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25">
                <a:latin typeface="Calibri"/>
                <a:cs typeface="Calibri"/>
              </a:rPr>
              <a:t>lacus. Quisque </a:t>
            </a:r>
            <a:r>
              <a:rPr dirty="0" sz="1600" spc="-30">
                <a:latin typeface="Calibri"/>
                <a:cs typeface="Calibri"/>
              </a:rPr>
              <a:t>vestibulum </a:t>
            </a:r>
            <a:r>
              <a:rPr dirty="0" sz="1600" spc="-20">
                <a:latin typeface="Calibri"/>
                <a:cs typeface="Calibri"/>
              </a:rPr>
              <a:t>ex sit </a:t>
            </a:r>
            <a:r>
              <a:rPr dirty="0" sz="1600" spc="-25">
                <a:latin typeface="Calibri"/>
                <a:cs typeface="Calibri"/>
              </a:rPr>
              <a:t>amet justo </a:t>
            </a:r>
            <a:r>
              <a:rPr dirty="0" sz="1600" spc="-30">
                <a:latin typeface="Calibri"/>
                <a:cs typeface="Calibri"/>
              </a:rPr>
              <a:t>efficitur  accumsan. </a:t>
            </a:r>
            <a:r>
              <a:rPr dirty="0" sz="1600" spc="-25">
                <a:latin typeface="Calibri"/>
                <a:cs typeface="Calibri"/>
              </a:rPr>
              <a:t>Proin tempor non eros </a:t>
            </a:r>
            <a:r>
              <a:rPr dirty="0" sz="1600" spc="-20">
                <a:latin typeface="Calibri"/>
                <a:cs typeface="Calibri"/>
              </a:rPr>
              <a:t>sit </a:t>
            </a:r>
            <a:r>
              <a:rPr dirty="0" sz="1600" spc="-25">
                <a:latin typeface="Calibri"/>
                <a:cs typeface="Calibri"/>
              </a:rPr>
              <a:t>amet congue. </a:t>
            </a:r>
            <a:r>
              <a:rPr dirty="0" sz="1600" spc="-20">
                <a:latin typeface="Calibri"/>
                <a:cs typeface="Calibri"/>
              </a:rPr>
              <a:t>Sed </a:t>
            </a:r>
            <a:r>
              <a:rPr dirty="0" sz="1600" spc="-15">
                <a:latin typeface="Calibri"/>
                <a:cs typeface="Calibri"/>
              </a:rPr>
              <a:t>id </a:t>
            </a:r>
            <a:r>
              <a:rPr dirty="0" sz="1600" spc="-25">
                <a:latin typeface="Calibri"/>
                <a:cs typeface="Calibri"/>
              </a:rPr>
              <a:t>massa </a:t>
            </a:r>
            <a:r>
              <a:rPr dirty="0" sz="1600" spc="-30">
                <a:latin typeface="Calibri"/>
                <a:cs typeface="Calibri"/>
              </a:rPr>
              <a:t>quis  </a:t>
            </a:r>
            <a:r>
              <a:rPr dirty="0" sz="1600" spc="-25">
                <a:latin typeface="Calibri"/>
                <a:cs typeface="Calibri"/>
              </a:rPr>
              <a:t>tortor dignissim suscipit </a:t>
            </a:r>
            <a:r>
              <a:rPr dirty="0" sz="1600" spc="-20">
                <a:latin typeface="Calibri"/>
                <a:cs typeface="Calibri"/>
              </a:rPr>
              <a:t>sit </a:t>
            </a:r>
            <a:r>
              <a:rPr dirty="0" sz="1600" spc="-25">
                <a:latin typeface="Calibri"/>
                <a:cs typeface="Calibri"/>
              </a:rPr>
              <a:t>amet </a:t>
            </a:r>
            <a:r>
              <a:rPr dirty="0" sz="1600" spc="-15">
                <a:latin typeface="Calibri"/>
                <a:cs typeface="Calibri"/>
              </a:rPr>
              <a:t>in </a:t>
            </a:r>
            <a:r>
              <a:rPr dirty="0" sz="1600" spc="-25">
                <a:latin typeface="Calibri"/>
                <a:cs typeface="Calibri"/>
              </a:rPr>
              <a:t>justo. Nam </a:t>
            </a:r>
            <a:r>
              <a:rPr dirty="0" sz="1600" spc="-30">
                <a:latin typeface="Calibri"/>
                <a:cs typeface="Calibri"/>
              </a:rPr>
              <a:t>venenatis </a:t>
            </a:r>
            <a:r>
              <a:rPr dirty="0" sz="1600" spc="-25">
                <a:latin typeface="Calibri"/>
                <a:cs typeface="Calibri"/>
              </a:rPr>
              <a:t>velit </a:t>
            </a:r>
            <a:r>
              <a:rPr dirty="0" sz="1600" spc="-15">
                <a:latin typeface="Calibri"/>
                <a:cs typeface="Calibri"/>
              </a:rPr>
              <a:t>id </a:t>
            </a:r>
            <a:r>
              <a:rPr dirty="0" sz="1600" spc="-30">
                <a:latin typeface="Calibri"/>
                <a:cs typeface="Calibri"/>
              </a:rPr>
              <a:t>tellus  </a:t>
            </a:r>
            <a:r>
              <a:rPr dirty="0" sz="1600" spc="-25">
                <a:latin typeface="Calibri"/>
                <a:cs typeface="Calibri"/>
              </a:rPr>
              <a:t>congue </a:t>
            </a:r>
            <a:r>
              <a:rPr dirty="0" sz="1600" spc="-30">
                <a:latin typeface="Calibri"/>
                <a:cs typeface="Calibri"/>
              </a:rPr>
              <a:t>consequat. </a:t>
            </a:r>
            <a:r>
              <a:rPr dirty="0" sz="1600" spc="-25">
                <a:latin typeface="Calibri"/>
                <a:cs typeface="Calibri"/>
              </a:rPr>
              <a:t>Integer tincidunt cursus lectus </a:t>
            </a:r>
            <a:r>
              <a:rPr dirty="0" sz="1600" spc="-20">
                <a:latin typeface="Calibri"/>
                <a:cs typeface="Calibri"/>
              </a:rPr>
              <a:t>ac </a:t>
            </a:r>
            <a:r>
              <a:rPr dirty="0" sz="1600" spc="-25">
                <a:latin typeface="Calibri"/>
                <a:cs typeface="Calibri"/>
              </a:rPr>
              <a:t>laoreet. </a:t>
            </a:r>
            <a:r>
              <a:rPr dirty="0" sz="1600" spc="-15">
                <a:latin typeface="Calibri"/>
                <a:cs typeface="Calibri"/>
              </a:rPr>
              <a:t>In </a:t>
            </a:r>
            <a:r>
              <a:rPr dirty="0" sz="1600" spc="-20">
                <a:latin typeface="Calibri"/>
                <a:cs typeface="Calibri"/>
              </a:rPr>
              <a:t>nec </a:t>
            </a:r>
            <a:r>
              <a:rPr dirty="0" sz="1600" spc="-30">
                <a:latin typeface="Calibri"/>
                <a:cs typeface="Calibri"/>
              </a:rPr>
              <a:t>ligula  </a:t>
            </a:r>
            <a:r>
              <a:rPr dirty="0" sz="1600" spc="-25">
                <a:latin typeface="Calibri"/>
                <a:cs typeface="Calibri"/>
              </a:rPr>
              <a:t>vitae nisl ornare mattis. Nulla vehicula, odio non laoreet </a:t>
            </a:r>
            <a:r>
              <a:rPr dirty="0" sz="1600" spc="-30">
                <a:latin typeface="Calibri"/>
                <a:cs typeface="Calibri"/>
              </a:rPr>
              <a:t>imperdiet, sem  </a:t>
            </a:r>
            <a:r>
              <a:rPr dirty="0" sz="1600" spc="-25">
                <a:latin typeface="Calibri"/>
                <a:cs typeface="Calibri"/>
              </a:rPr>
              <a:t>metus gravida </a:t>
            </a:r>
            <a:r>
              <a:rPr dirty="0" sz="1600" spc="-15">
                <a:latin typeface="Calibri"/>
                <a:cs typeface="Calibri"/>
              </a:rPr>
              <a:t>dui, </a:t>
            </a:r>
            <a:r>
              <a:rPr dirty="0" sz="1600" spc="-20">
                <a:latin typeface="Calibri"/>
                <a:cs typeface="Calibri"/>
              </a:rPr>
              <a:t>eget </a:t>
            </a:r>
            <a:r>
              <a:rPr dirty="0" sz="1600" spc="-25">
                <a:latin typeface="Calibri"/>
                <a:cs typeface="Calibri"/>
              </a:rPr>
              <a:t>efficitur </a:t>
            </a:r>
            <a:r>
              <a:rPr dirty="0" sz="1600" spc="-5">
                <a:latin typeface="Calibri"/>
                <a:cs typeface="Calibri"/>
              </a:rPr>
              <a:t>mi </a:t>
            </a:r>
            <a:r>
              <a:rPr dirty="0" sz="1600" spc="-20">
                <a:latin typeface="Calibri"/>
                <a:cs typeface="Calibri"/>
              </a:rPr>
              <a:t>purus </a:t>
            </a:r>
            <a:r>
              <a:rPr dirty="0" sz="1600" spc="-25">
                <a:latin typeface="Calibri"/>
                <a:cs typeface="Calibri"/>
              </a:rPr>
              <a:t>lacinia</a:t>
            </a:r>
            <a:r>
              <a:rPr dirty="0" sz="1600" spc="-254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enim.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libri"/>
              <a:cs typeface="Calibri"/>
            </a:endParaRPr>
          </a:p>
          <a:p>
            <a:pPr algn="just" marL="17780" marR="7009130" indent="45085">
              <a:lnSpc>
                <a:spcPct val="100000"/>
              </a:lnSpc>
              <a:spcBef>
                <a:spcPts val="5"/>
              </a:spcBef>
            </a:pPr>
            <a:r>
              <a:rPr dirty="0" sz="1600" spc="-30">
                <a:latin typeface="Calibri"/>
                <a:cs typeface="Calibri"/>
              </a:rPr>
              <a:t>Suspendisse </a:t>
            </a:r>
            <a:r>
              <a:rPr dirty="0" sz="1600" spc="-25">
                <a:latin typeface="Calibri"/>
                <a:cs typeface="Calibri"/>
              </a:rPr>
              <a:t>lectus quam, </a:t>
            </a:r>
            <a:r>
              <a:rPr dirty="0" sz="1600" spc="-30">
                <a:latin typeface="Calibri"/>
                <a:cs typeface="Calibri"/>
              </a:rPr>
              <a:t>bibendum </a:t>
            </a:r>
            <a:r>
              <a:rPr dirty="0" sz="1600" spc="-25">
                <a:latin typeface="Calibri"/>
                <a:cs typeface="Calibri"/>
              </a:rPr>
              <a:t>hendrerit </a:t>
            </a:r>
            <a:r>
              <a:rPr dirty="0" sz="1600" spc="-20">
                <a:latin typeface="Calibri"/>
                <a:cs typeface="Calibri"/>
              </a:rPr>
              <a:t>ex </a:t>
            </a:r>
            <a:r>
              <a:rPr dirty="0" sz="1600" spc="-25">
                <a:latin typeface="Calibri"/>
                <a:cs typeface="Calibri"/>
              </a:rPr>
              <a:t>eget, mollis </a:t>
            </a:r>
            <a:r>
              <a:rPr dirty="0" sz="1600" spc="-30">
                <a:latin typeface="Calibri"/>
                <a:cs typeface="Calibri"/>
              </a:rPr>
              <a:t>vehicula  </a:t>
            </a:r>
            <a:r>
              <a:rPr dirty="0" sz="1600" spc="-25">
                <a:latin typeface="Calibri"/>
                <a:cs typeface="Calibri"/>
              </a:rPr>
              <a:t>dolor. Praesent ante dui, porta non varius faucibus, auctor </a:t>
            </a:r>
            <a:r>
              <a:rPr dirty="0" sz="1600" spc="-20">
                <a:latin typeface="Calibri"/>
                <a:cs typeface="Calibri"/>
              </a:rPr>
              <a:t>eu </a:t>
            </a:r>
            <a:r>
              <a:rPr dirty="0" sz="1600" spc="-30">
                <a:latin typeface="Calibri"/>
                <a:cs typeface="Calibri"/>
              </a:rPr>
              <a:t>tortor.  </a:t>
            </a:r>
            <a:r>
              <a:rPr dirty="0" sz="1600" spc="-25">
                <a:latin typeface="Calibri"/>
                <a:cs typeface="Calibri"/>
              </a:rPr>
              <a:t>Phasellus </a:t>
            </a:r>
            <a:r>
              <a:rPr dirty="0" sz="1600" spc="-30">
                <a:latin typeface="Calibri"/>
                <a:cs typeface="Calibri"/>
              </a:rPr>
              <a:t>consectetur </a:t>
            </a:r>
            <a:r>
              <a:rPr dirty="0" sz="1600" spc="-25">
                <a:latin typeface="Calibri"/>
                <a:cs typeface="Calibri"/>
              </a:rPr>
              <a:t>pharetra neque </a:t>
            </a:r>
            <a:r>
              <a:rPr dirty="0" sz="1600" spc="-15">
                <a:latin typeface="Calibri"/>
                <a:cs typeface="Calibri"/>
              </a:rPr>
              <a:t>in </a:t>
            </a:r>
            <a:r>
              <a:rPr dirty="0" sz="1600" spc="-25">
                <a:latin typeface="Calibri"/>
                <a:cs typeface="Calibri"/>
              </a:rPr>
              <a:t>vehicula. Nullam </a:t>
            </a:r>
            <a:r>
              <a:rPr dirty="0" sz="1600" spc="-20">
                <a:latin typeface="Calibri"/>
                <a:cs typeface="Calibri"/>
              </a:rPr>
              <a:t>vel </a:t>
            </a:r>
            <a:r>
              <a:rPr dirty="0" sz="1600" spc="-30">
                <a:latin typeface="Calibri"/>
                <a:cs typeface="Calibri"/>
              </a:rPr>
              <a:t>blandit  </a:t>
            </a:r>
            <a:r>
              <a:rPr dirty="0" sz="1600" spc="-25">
                <a:latin typeface="Calibri"/>
                <a:cs typeface="Calibri"/>
              </a:rPr>
              <a:t>ligula. Nunc quam nunc, </a:t>
            </a:r>
            <a:r>
              <a:rPr dirty="0" sz="1600" spc="-30">
                <a:latin typeface="Calibri"/>
                <a:cs typeface="Calibri"/>
              </a:rPr>
              <a:t>consectetur </a:t>
            </a:r>
            <a:r>
              <a:rPr dirty="0" sz="1600" spc="-20">
                <a:latin typeface="Calibri"/>
                <a:cs typeface="Calibri"/>
              </a:rPr>
              <a:t>ut </a:t>
            </a:r>
            <a:r>
              <a:rPr dirty="0" sz="1600" spc="-25">
                <a:latin typeface="Calibri"/>
                <a:cs typeface="Calibri"/>
              </a:rPr>
              <a:t>mattis </a:t>
            </a:r>
            <a:r>
              <a:rPr dirty="0" sz="1600" spc="-30">
                <a:latin typeface="Calibri"/>
                <a:cs typeface="Calibri"/>
              </a:rPr>
              <a:t>tincidunt, </a:t>
            </a:r>
            <a:r>
              <a:rPr dirty="0" sz="1600" spc="-25">
                <a:latin typeface="Calibri"/>
                <a:cs typeface="Calibri"/>
              </a:rPr>
              <a:t>sagittis </a:t>
            </a:r>
            <a:r>
              <a:rPr dirty="0" sz="1600" spc="-20">
                <a:latin typeface="Calibri"/>
                <a:cs typeface="Calibri"/>
              </a:rPr>
              <a:t>eu </a:t>
            </a:r>
            <a:r>
              <a:rPr dirty="0" sz="1600" spc="-30">
                <a:latin typeface="Calibri"/>
                <a:cs typeface="Calibri"/>
              </a:rPr>
              <a:t>justo.  </a:t>
            </a:r>
            <a:r>
              <a:rPr dirty="0" sz="1600" spc="-25">
                <a:latin typeface="Calibri"/>
                <a:cs typeface="Calibri"/>
              </a:rPr>
              <a:t>Cras auctor sapien dolor, porttitor laoreet sapien fringilla quis. </a:t>
            </a:r>
            <a:r>
              <a:rPr dirty="0" sz="1600" spc="-30">
                <a:latin typeface="Calibri"/>
                <a:cs typeface="Calibri"/>
              </a:rPr>
              <a:t>Mauris  </a:t>
            </a:r>
            <a:r>
              <a:rPr dirty="0" sz="1600" spc="-25">
                <a:latin typeface="Calibri"/>
                <a:cs typeface="Calibri"/>
              </a:rPr>
              <a:t>tempor justo </a:t>
            </a:r>
            <a:r>
              <a:rPr dirty="0" sz="1600" spc="-20">
                <a:latin typeface="Calibri"/>
                <a:cs typeface="Calibri"/>
              </a:rPr>
              <a:t>at </a:t>
            </a:r>
            <a:r>
              <a:rPr dirty="0" sz="1600" spc="-25">
                <a:latin typeface="Calibri"/>
                <a:cs typeface="Calibri"/>
              </a:rPr>
              <a:t>nibh efficitur, eget </a:t>
            </a:r>
            <a:r>
              <a:rPr dirty="0" sz="1600" spc="-30">
                <a:latin typeface="Calibri"/>
                <a:cs typeface="Calibri"/>
              </a:rPr>
              <a:t>sollicitudin </a:t>
            </a:r>
            <a:r>
              <a:rPr dirty="0" sz="1600" spc="-20">
                <a:latin typeface="Calibri"/>
                <a:cs typeface="Calibri"/>
              </a:rPr>
              <a:t>diam </a:t>
            </a:r>
            <a:r>
              <a:rPr dirty="0" sz="1600" spc="-25">
                <a:latin typeface="Calibri"/>
                <a:cs typeface="Calibri"/>
              </a:rPr>
              <a:t>varius. </a:t>
            </a:r>
            <a:r>
              <a:rPr dirty="0" sz="1600" spc="-30">
                <a:latin typeface="Calibri"/>
                <a:cs typeface="Calibri"/>
              </a:rPr>
              <a:t>Vestibulum  </a:t>
            </a:r>
            <a:r>
              <a:rPr dirty="0" sz="1600" spc="-25">
                <a:latin typeface="Calibri"/>
                <a:cs typeface="Calibri"/>
              </a:rPr>
              <a:t>viverra </a:t>
            </a:r>
            <a:r>
              <a:rPr dirty="0" sz="1600" spc="-20">
                <a:latin typeface="Calibri"/>
                <a:cs typeface="Calibri"/>
              </a:rPr>
              <a:t>ac </a:t>
            </a:r>
            <a:r>
              <a:rPr dirty="0" sz="1600" spc="-25">
                <a:latin typeface="Calibri"/>
                <a:cs typeface="Calibri"/>
              </a:rPr>
              <a:t>arcu </a:t>
            </a:r>
            <a:r>
              <a:rPr dirty="0" sz="1600" spc="-20">
                <a:latin typeface="Calibri"/>
                <a:cs typeface="Calibri"/>
              </a:rPr>
              <a:t>sed </a:t>
            </a:r>
            <a:r>
              <a:rPr dirty="0" sz="1600" spc="-25">
                <a:latin typeface="Calibri"/>
                <a:cs typeface="Calibri"/>
              </a:rPr>
              <a:t>ultrices. Phasellus </a:t>
            </a:r>
            <a:r>
              <a:rPr dirty="0" sz="1600" spc="-20">
                <a:latin typeface="Calibri"/>
                <a:cs typeface="Calibri"/>
              </a:rPr>
              <a:t>vel </a:t>
            </a:r>
            <a:r>
              <a:rPr dirty="0" sz="1600" spc="-25">
                <a:latin typeface="Calibri"/>
                <a:cs typeface="Calibri"/>
              </a:rPr>
              <a:t>pulvinar odio. Fusce </a:t>
            </a:r>
            <a:r>
              <a:rPr dirty="0" sz="1600" spc="-15">
                <a:latin typeface="Calibri"/>
                <a:cs typeface="Calibri"/>
              </a:rPr>
              <a:t>id </a:t>
            </a:r>
            <a:r>
              <a:rPr dirty="0" sz="1600" spc="-30">
                <a:latin typeface="Calibri"/>
                <a:cs typeface="Calibri"/>
              </a:rPr>
              <a:t>arcu  </a:t>
            </a:r>
            <a:r>
              <a:rPr dirty="0" sz="1600" spc="-25">
                <a:latin typeface="Calibri"/>
                <a:cs typeface="Calibri"/>
              </a:rPr>
              <a:t>sodales, </a:t>
            </a:r>
            <a:r>
              <a:rPr dirty="0" sz="1600" spc="-30">
                <a:latin typeface="Calibri"/>
                <a:cs typeface="Calibri"/>
              </a:rPr>
              <a:t>venenatis </a:t>
            </a:r>
            <a:r>
              <a:rPr dirty="0" sz="1600" spc="-25">
                <a:latin typeface="Calibri"/>
                <a:cs typeface="Calibri"/>
              </a:rPr>
              <a:t>justo </a:t>
            </a:r>
            <a:r>
              <a:rPr dirty="0" sz="1600" spc="-20">
                <a:latin typeface="Calibri"/>
                <a:cs typeface="Calibri"/>
              </a:rPr>
              <a:t>ac, </a:t>
            </a:r>
            <a:r>
              <a:rPr dirty="0" sz="1600" spc="-25">
                <a:latin typeface="Calibri"/>
                <a:cs typeface="Calibri"/>
              </a:rPr>
              <a:t>semper lectus. Nam posuere gravida velit, </a:t>
            </a:r>
            <a:r>
              <a:rPr dirty="0" sz="1600" spc="-30">
                <a:latin typeface="Calibri"/>
                <a:cs typeface="Calibri"/>
              </a:rPr>
              <a:t>ut  </a:t>
            </a:r>
            <a:r>
              <a:rPr dirty="0" sz="1600" spc="-25">
                <a:latin typeface="Calibri"/>
                <a:cs typeface="Calibri"/>
              </a:rPr>
              <a:t>eleifend </a:t>
            </a:r>
            <a:r>
              <a:rPr dirty="0" sz="1600" spc="-20">
                <a:latin typeface="Calibri"/>
                <a:cs typeface="Calibri"/>
              </a:rPr>
              <a:t>diam </a:t>
            </a:r>
            <a:r>
              <a:rPr dirty="0" sz="1600" spc="-25">
                <a:latin typeface="Calibri"/>
                <a:cs typeface="Calibri"/>
              </a:rPr>
              <a:t>ultricies </a:t>
            </a:r>
            <a:r>
              <a:rPr dirty="0" sz="1600" spc="-20">
                <a:latin typeface="Calibri"/>
                <a:cs typeface="Calibri"/>
              </a:rPr>
              <a:t>quis. Fusce </a:t>
            </a:r>
            <a:r>
              <a:rPr dirty="0" sz="1600" spc="-5">
                <a:latin typeface="Calibri"/>
                <a:cs typeface="Calibri"/>
              </a:rPr>
              <a:t>id </a:t>
            </a:r>
            <a:r>
              <a:rPr dirty="0" sz="1600" spc="-20">
                <a:latin typeface="Calibri"/>
                <a:cs typeface="Calibri"/>
              </a:rPr>
              <a:t>odio</a:t>
            </a:r>
            <a:r>
              <a:rPr dirty="0" sz="1600" spc="-229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dui.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sz="2650" spc="-5">
                <a:latin typeface="Calibri"/>
                <a:cs typeface="Calibri"/>
              </a:rPr>
              <a:t>Results and</a:t>
            </a:r>
            <a:r>
              <a:rPr dirty="0" sz="2650" spc="-15">
                <a:latin typeface="Calibri"/>
                <a:cs typeface="Calibri"/>
              </a:rPr>
              <a:t> </a:t>
            </a:r>
            <a:r>
              <a:rPr dirty="0" sz="2650" spc="-5">
                <a:latin typeface="Calibri"/>
                <a:cs typeface="Calibri"/>
              </a:rPr>
              <a:t>Conclusions</a:t>
            </a:r>
            <a:endParaRPr sz="2650">
              <a:latin typeface="Calibri"/>
              <a:cs typeface="Calibri"/>
            </a:endParaRPr>
          </a:p>
          <a:p>
            <a:pPr algn="just" marL="12700" marR="5080">
              <a:lnSpc>
                <a:spcPct val="100000"/>
              </a:lnSpc>
              <a:spcBef>
                <a:spcPts val="60"/>
              </a:spcBef>
            </a:pPr>
            <a:r>
              <a:rPr dirty="0" sz="1600" spc="-20">
                <a:latin typeface="Calibri"/>
                <a:cs typeface="Calibri"/>
              </a:rPr>
              <a:t>Lorem ipsum </a:t>
            </a:r>
            <a:r>
              <a:rPr dirty="0" sz="1600" spc="-15">
                <a:latin typeface="Calibri"/>
                <a:cs typeface="Calibri"/>
              </a:rPr>
              <a:t>dolor sit </a:t>
            </a:r>
            <a:r>
              <a:rPr dirty="0" sz="1600" spc="-20">
                <a:latin typeface="Calibri"/>
                <a:cs typeface="Calibri"/>
              </a:rPr>
              <a:t>amet, consectetur adipiscing </a:t>
            </a:r>
            <a:r>
              <a:rPr dirty="0" sz="1600" spc="-15">
                <a:latin typeface="Calibri"/>
                <a:cs typeface="Calibri"/>
              </a:rPr>
              <a:t>elit. </a:t>
            </a:r>
            <a:r>
              <a:rPr dirty="0" sz="1600" spc="-20">
                <a:latin typeface="Calibri"/>
                <a:cs typeface="Calibri"/>
              </a:rPr>
              <a:t>Integer tempus ipsum </a:t>
            </a:r>
            <a:r>
              <a:rPr dirty="0" sz="1600" spc="-15">
                <a:latin typeface="Calibri"/>
                <a:cs typeface="Calibri"/>
              </a:rPr>
              <a:t>at </a:t>
            </a:r>
            <a:r>
              <a:rPr dirty="0" sz="1600" spc="-20">
                <a:latin typeface="Calibri"/>
                <a:cs typeface="Calibri"/>
              </a:rPr>
              <a:t>libero blandit, </a:t>
            </a:r>
            <a:r>
              <a:rPr dirty="0" sz="1600" spc="-15">
                <a:latin typeface="Calibri"/>
                <a:cs typeface="Calibri"/>
              </a:rPr>
              <a:t>ut </a:t>
            </a:r>
            <a:r>
              <a:rPr dirty="0" sz="1600" spc="-20">
                <a:latin typeface="Calibri"/>
                <a:cs typeface="Calibri"/>
              </a:rPr>
              <a:t>porttitor neque suscipit. Aenean vulputate consectetur  placerat. Quisque </a:t>
            </a:r>
            <a:r>
              <a:rPr dirty="0" sz="1600" spc="-15">
                <a:latin typeface="Calibri"/>
                <a:cs typeface="Calibri"/>
              </a:rPr>
              <a:t>nunc arcu, </a:t>
            </a:r>
            <a:r>
              <a:rPr dirty="0" sz="1600" spc="-20">
                <a:latin typeface="Calibri"/>
                <a:cs typeface="Calibri"/>
              </a:rPr>
              <a:t>accumsan </a:t>
            </a:r>
            <a:r>
              <a:rPr dirty="0" sz="1600" spc="-10">
                <a:latin typeface="Calibri"/>
                <a:cs typeface="Calibri"/>
              </a:rPr>
              <a:t>id </a:t>
            </a:r>
            <a:r>
              <a:rPr dirty="0" sz="1600" spc="-20">
                <a:latin typeface="Calibri"/>
                <a:cs typeface="Calibri"/>
              </a:rPr>
              <a:t>fringilla </a:t>
            </a:r>
            <a:r>
              <a:rPr dirty="0" sz="1600" spc="-15">
                <a:latin typeface="Calibri"/>
                <a:cs typeface="Calibri"/>
              </a:rPr>
              <a:t>et, </a:t>
            </a:r>
            <a:r>
              <a:rPr dirty="0" sz="1600" spc="-20">
                <a:latin typeface="Calibri"/>
                <a:cs typeface="Calibri"/>
              </a:rPr>
              <a:t>condimentum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15">
                <a:latin typeface="Calibri"/>
                <a:cs typeface="Calibri"/>
              </a:rPr>
              <a:t>lacus. </a:t>
            </a:r>
            <a:r>
              <a:rPr dirty="0" sz="1600" spc="-20">
                <a:latin typeface="Calibri"/>
                <a:cs typeface="Calibri"/>
              </a:rPr>
              <a:t>Quisque vestibulum </a:t>
            </a:r>
            <a:r>
              <a:rPr dirty="0" sz="1600" spc="-15">
                <a:latin typeface="Calibri"/>
                <a:cs typeface="Calibri"/>
              </a:rPr>
              <a:t>ex sit amet justo </a:t>
            </a:r>
            <a:r>
              <a:rPr dirty="0" sz="1600" spc="-20">
                <a:latin typeface="Calibri"/>
                <a:cs typeface="Calibri"/>
              </a:rPr>
              <a:t>efficitur accumsan. </a:t>
            </a:r>
            <a:r>
              <a:rPr dirty="0" sz="1600" spc="-15">
                <a:latin typeface="Calibri"/>
                <a:cs typeface="Calibri"/>
              </a:rPr>
              <a:t>Proin </a:t>
            </a:r>
            <a:r>
              <a:rPr dirty="0" sz="1600" spc="-20">
                <a:latin typeface="Calibri"/>
                <a:cs typeface="Calibri"/>
              </a:rPr>
              <a:t>tempor </a:t>
            </a:r>
            <a:r>
              <a:rPr dirty="0" sz="1600" spc="-15">
                <a:latin typeface="Calibri"/>
                <a:cs typeface="Calibri"/>
              </a:rPr>
              <a:t>non eros sit  amet </a:t>
            </a:r>
            <a:r>
              <a:rPr dirty="0" sz="1600" spc="-20">
                <a:latin typeface="Calibri"/>
                <a:cs typeface="Calibri"/>
              </a:rPr>
              <a:t>congue. </a:t>
            </a:r>
            <a:r>
              <a:rPr dirty="0" sz="1600" spc="-15">
                <a:latin typeface="Calibri"/>
                <a:cs typeface="Calibri"/>
              </a:rPr>
              <a:t>Sed </a:t>
            </a:r>
            <a:r>
              <a:rPr dirty="0" sz="1600" spc="-10">
                <a:latin typeface="Calibri"/>
                <a:cs typeface="Calibri"/>
              </a:rPr>
              <a:t>id </a:t>
            </a:r>
            <a:r>
              <a:rPr dirty="0" sz="1600" spc="-20">
                <a:latin typeface="Calibri"/>
                <a:cs typeface="Calibri"/>
              </a:rPr>
              <a:t>massa </a:t>
            </a:r>
            <a:r>
              <a:rPr dirty="0" sz="1600" spc="-15">
                <a:latin typeface="Calibri"/>
                <a:cs typeface="Calibri"/>
              </a:rPr>
              <a:t>quis </a:t>
            </a:r>
            <a:r>
              <a:rPr dirty="0" sz="1600" spc="-20">
                <a:latin typeface="Calibri"/>
                <a:cs typeface="Calibri"/>
              </a:rPr>
              <a:t>tortor dignissim suscipit </a:t>
            </a:r>
            <a:r>
              <a:rPr dirty="0" sz="1600" spc="-15">
                <a:latin typeface="Calibri"/>
                <a:cs typeface="Calibri"/>
              </a:rPr>
              <a:t>sit amet </a:t>
            </a:r>
            <a:r>
              <a:rPr dirty="0" sz="1600" spc="-10">
                <a:latin typeface="Calibri"/>
                <a:cs typeface="Calibri"/>
              </a:rPr>
              <a:t>in </a:t>
            </a:r>
            <a:r>
              <a:rPr dirty="0" sz="1600" spc="-15">
                <a:latin typeface="Calibri"/>
                <a:cs typeface="Calibri"/>
              </a:rPr>
              <a:t>justo. Nam </a:t>
            </a:r>
            <a:r>
              <a:rPr dirty="0" sz="1600" spc="-20">
                <a:latin typeface="Calibri"/>
                <a:cs typeface="Calibri"/>
              </a:rPr>
              <a:t>venenatis </a:t>
            </a:r>
            <a:r>
              <a:rPr dirty="0" sz="1600" spc="-15">
                <a:latin typeface="Calibri"/>
                <a:cs typeface="Calibri"/>
              </a:rPr>
              <a:t>velit </a:t>
            </a:r>
            <a:r>
              <a:rPr dirty="0" sz="1600" spc="-10">
                <a:latin typeface="Calibri"/>
                <a:cs typeface="Calibri"/>
              </a:rPr>
              <a:t>id </a:t>
            </a:r>
            <a:r>
              <a:rPr dirty="0" sz="1600" spc="-15">
                <a:latin typeface="Calibri"/>
                <a:cs typeface="Calibri"/>
              </a:rPr>
              <a:t>tellus </a:t>
            </a:r>
            <a:r>
              <a:rPr dirty="0" sz="1600" spc="-20">
                <a:latin typeface="Calibri"/>
                <a:cs typeface="Calibri"/>
              </a:rPr>
              <a:t>congue consequat. Integer tincidunt cursus lectus ac  laoreet.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nec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ligula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vitae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nisl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ornare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mattis.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Nulla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vehicula,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odio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laoreet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imperdiet,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sem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metus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gravida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dui,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eget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efficitur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mi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purus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lacinia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enim.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48" y="1998359"/>
            <a:ext cx="4620260" cy="2400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89280">
              <a:lnSpc>
                <a:spcPct val="100000"/>
              </a:lnSpc>
              <a:spcBef>
                <a:spcPts val="100"/>
              </a:spcBef>
            </a:pPr>
            <a:r>
              <a:rPr dirty="0" u="heavy" sz="265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File Format</a:t>
            </a:r>
            <a:r>
              <a:rPr dirty="0" u="heavy" sz="2650" spc="-1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65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requested:</a:t>
            </a:r>
            <a:endParaRPr sz="2650">
              <a:latin typeface="Calibri"/>
              <a:cs typeface="Calibri"/>
            </a:endParaRPr>
          </a:p>
          <a:p>
            <a:pPr algn="ctr" marL="601980" marR="5080">
              <a:lnSpc>
                <a:spcPct val="100000"/>
              </a:lnSpc>
              <a:spcBef>
                <a:spcPts val="10"/>
              </a:spcBef>
            </a:pP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A1 </a:t>
            </a:r>
            <a:r>
              <a:rPr dirty="0" u="heavy" sz="2650" spc="-15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size </a:t>
            </a: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= 594 mm x 841 mm</a:t>
            </a:r>
            <a:r>
              <a:rPr dirty="0" u="heavy" sz="2650" spc="-95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/ </a:t>
            </a:r>
            <a:r>
              <a:rPr dirty="0" sz="2650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23.4 x 33.1</a:t>
            </a:r>
            <a:r>
              <a:rPr dirty="0" u="heavy" sz="2650" spc="-3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inch</a:t>
            </a:r>
            <a:endParaRPr sz="2650">
              <a:latin typeface="Calibri"/>
              <a:cs typeface="Calibri"/>
            </a:endParaRPr>
          </a:p>
          <a:p>
            <a:pPr algn="ctr" marL="588645">
              <a:lnSpc>
                <a:spcPct val="100000"/>
              </a:lnSpc>
              <a:spcBef>
                <a:spcPts val="10"/>
              </a:spcBef>
            </a:pPr>
            <a:r>
              <a:rPr dirty="0" u="heavy" sz="265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PORTRAIT </a:t>
            </a:r>
            <a:r>
              <a:rPr dirty="0" u="heavy" sz="2650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orientation</a:t>
            </a: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2100" spc="10">
                <a:latin typeface="Calibri"/>
                <a:cs typeface="Calibri"/>
              </a:rPr>
              <a:t>Name </a:t>
            </a:r>
            <a:r>
              <a:rPr dirty="0" sz="2100" spc="5">
                <a:latin typeface="Calibri"/>
                <a:cs typeface="Calibri"/>
              </a:rPr>
              <a:t>of the</a:t>
            </a:r>
            <a:r>
              <a:rPr dirty="0" sz="2100" spc="-10">
                <a:latin typeface="Calibri"/>
                <a:cs typeface="Calibri"/>
              </a:rPr>
              <a:t> </a:t>
            </a:r>
            <a:r>
              <a:rPr dirty="0" sz="2100" spc="5">
                <a:latin typeface="Calibri"/>
                <a:cs typeface="Calibri"/>
              </a:rPr>
              <a:t>Author/s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100" spc="5">
                <a:latin typeface="Calibri"/>
                <a:cs typeface="Calibri"/>
              </a:rPr>
              <a:t>Affiliation, </a:t>
            </a:r>
            <a:r>
              <a:rPr dirty="0" sz="2100">
                <a:latin typeface="Calibri"/>
                <a:cs typeface="Calibri"/>
              </a:rPr>
              <a:t>Title</a:t>
            </a:r>
            <a:r>
              <a:rPr dirty="0" sz="2100" spc="-35">
                <a:latin typeface="Calibri"/>
                <a:cs typeface="Calibri"/>
              </a:rPr>
              <a:t> </a:t>
            </a:r>
            <a:r>
              <a:rPr dirty="0" sz="2100" spc="5">
                <a:latin typeface="Calibri"/>
                <a:cs typeface="Calibri"/>
              </a:rPr>
              <a:t>University/Company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50557" y="951643"/>
            <a:ext cx="1176655" cy="3898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400" spc="-50">
                <a:latin typeface="Calibri"/>
                <a:cs typeface="Calibri"/>
              </a:rPr>
              <a:t>Your</a:t>
            </a:r>
            <a:r>
              <a:rPr dirty="0" sz="2400" spc="-1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logo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78630" y="601440"/>
            <a:ext cx="6790055" cy="164465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587375" marR="189865" indent="-549910">
              <a:lnSpc>
                <a:spcPts val="4300"/>
              </a:lnSpc>
              <a:spcBef>
                <a:spcPts val="310"/>
              </a:spcBef>
            </a:pPr>
            <a:r>
              <a:rPr dirty="0" sz="3650" b="1">
                <a:solidFill>
                  <a:srgbClr val="8AE02C"/>
                </a:solidFill>
                <a:latin typeface="Calibri"/>
                <a:cs typeface="Calibri"/>
              </a:rPr>
              <a:t>The 28</a:t>
            </a:r>
            <a:r>
              <a:rPr dirty="0" baseline="26620" sz="3600" b="1">
                <a:solidFill>
                  <a:srgbClr val="8AE02C"/>
                </a:solidFill>
                <a:latin typeface="Calibri"/>
                <a:cs typeface="Calibri"/>
              </a:rPr>
              <a:t>th </a:t>
            </a:r>
            <a:r>
              <a:rPr dirty="0" sz="3650" spc="5" b="1">
                <a:solidFill>
                  <a:srgbClr val="8AE02C"/>
                </a:solidFill>
                <a:latin typeface="Calibri"/>
                <a:cs typeface="Calibri"/>
              </a:rPr>
              <a:t>International Symposium  </a:t>
            </a:r>
            <a:r>
              <a:rPr dirty="0" sz="3650" b="1">
                <a:solidFill>
                  <a:srgbClr val="8AE02C"/>
                </a:solidFill>
                <a:latin typeface="Calibri"/>
                <a:cs typeface="Calibri"/>
              </a:rPr>
              <a:t>“Environment and</a:t>
            </a:r>
            <a:r>
              <a:rPr dirty="0" sz="3650" spc="-10" b="1">
                <a:solidFill>
                  <a:srgbClr val="8AE02C"/>
                </a:solidFill>
                <a:latin typeface="Calibri"/>
                <a:cs typeface="Calibri"/>
              </a:rPr>
              <a:t> </a:t>
            </a:r>
            <a:r>
              <a:rPr dirty="0" sz="3650" spc="5" b="1">
                <a:solidFill>
                  <a:srgbClr val="8AE02C"/>
                </a:solidFill>
                <a:latin typeface="Calibri"/>
                <a:cs typeface="Calibri"/>
              </a:rPr>
              <a:t>Industry”</a:t>
            </a:r>
            <a:endParaRPr sz="3650">
              <a:latin typeface="Calibri"/>
              <a:cs typeface="Calibri"/>
            </a:endParaRPr>
          </a:p>
          <a:p>
            <a:pPr marL="3580129">
              <a:lnSpc>
                <a:spcPct val="100000"/>
              </a:lnSpc>
              <a:spcBef>
                <a:spcPts val="1170"/>
              </a:spcBef>
            </a:pPr>
            <a:r>
              <a:rPr dirty="0" sz="2300" spc="5">
                <a:latin typeface="Calibri"/>
                <a:cs typeface="Calibri"/>
              </a:rPr>
              <a:t>OCTOBER </a:t>
            </a:r>
            <a:r>
              <a:rPr dirty="0" sz="2300" spc="10">
                <a:latin typeface="Calibri"/>
                <a:cs typeface="Calibri"/>
              </a:rPr>
              <a:t>23</a:t>
            </a:r>
            <a:r>
              <a:rPr dirty="0" baseline="25925" sz="2250" spc="15">
                <a:latin typeface="Calibri"/>
                <a:cs typeface="Calibri"/>
              </a:rPr>
              <a:t>rd </a:t>
            </a:r>
            <a:r>
              <a:rPr dirty="0" sz="2300" spc="10">
                <a:latin typeface="Calibri"/>
                <a:cs typeface="Calibri"/>
              </a:rPr>
              <a:t>– 24</a:t>
            </a:r>
            <a:r>
              <a:rPr dirty="0" baseline="25925" sz="2250" spc="15">
                <a:latin typeface="Calibri"/>
                <a:cs typeface="Calibri"/>
              </a:rPr>
              <a:t>th</a:t>
            </a:r>
            <a:r>
              <a:rPr dirty="0" sz="2300" spc="10">
                <a:latin typeface="Calibri"/>
                <a:cs typeface="Calibri"/>
              </a:rPr>
              <a:t>,</a:t>
            </a:r>
            <a:r>
              <a:rPr dirty="0" sz="2300" spc="65">
                <a:latin typeface="Calibri"/>
                <a:cs typeface="Calibri"/>
              </a:rPr>
              <a:t> </a:t>
            </a:r>
            <a:r>
              <a:rPr dirty="0" sz="2300" spc="10">
                <a:latin typeface="Calibri"/>
                <a:cs typeface="Calibri"/>
              </a:rPr>
              <a:t>2025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4099" y="610728"/>
            <a:ext cx="4184377" cy="1204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524313" y="12561497"/>
            <a:ext cx="5163926" cy="3098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465264" y="15688143"/>
            <a:ext cx="5219993" cy="31320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386529" y="12524778"/>
            <a:ext cx="5208068" cy="62693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743534" y="5858535"/>
            <a:ext cx="3345396" cy="50803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187458" y="5858535"/>
            <a:ext cx="3345396" cy="50803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Mira</dc:creator>
  <dc:title>PowerPoint Presentation</dc:title>
  <dcterms:created xsi:type="dcterms:W3CDTF">2025-09-28T15:13:53Z</dcterms:created>
  <dcterms:modified xsi:type="dcterms:W3CDTF">2025-09-28T15:13:53Z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2023-09-08T00:00:00Z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2025-09-28T00:00:00Z</vt:filetime>
  </property>
</Properties>
</file>